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>
                  <c:v>4224766</c:v>
                </c:pt>
                <c:pt idx="4">
                  <c:v>4897263</c:v>
                </c:pt>
                <c:pt idx="5">
                  <c:v>4953764</c:v>
                </c:pt>
                <c:pt idx="6">
                  <c:v>5173971</c:v>
                </c:pt>
                <c:pt idx="7">
                  <c:v>5880167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08월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375989</c:v>
                </c:pt>
                <c:pt idx="1">
                  <c:v>414493</c:v>
                </c:pt>
                <c:pt idx="2">
                  <c:v>416429</c:v>
                </c:pt>
                <c:pt idx="3">
                  <c:v>351419</c:v>
                </c:pt>
                <c:pt idx="4">
                  <c:v>183927</c:v>
                </c:pt>
                <c:pt idx="5">
                  <c:v>70025</c:v>
                </c:pt>
                <c:pt idx="6">
                  <c:v>30222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08월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584965</c:v>
                </c:pt>
                <c:pt idx="1">
                  <c:v>474343</c:v>
                </c:pt>
                <c:pt idx="2">
                  <c:v>511998</c:v>
                </c:pt>
                <c:pt idx="3">
                  <c:v>489471</c:v>
                </c:pt>
                <c:pt idx="4">
                  <c:v>270479</c:v>
                </c:pt>
                <c:pt idx="5">
                  <c:v>118082</c:v>
                </c:pt>
                <c:pt idx="6">
                  <c:v>51169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08월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768486</c:v>
                </c:pt>
                <c:pt idx="1">
                  <c:v>768269</c:v>
                </c:pt>
                <c:pt idx="2">
                  <c:v>806158</c:v>
                </c:pt>
                <c:pt idx="3">
                  <c:v>735715</c:v>
                </c:pt>
                <c:pt idx="4">
                  <c:v>401030</c:v>
                </c:pt>
                <c:pt idx="5">
                  <c:v>149396</c:v>
                </c:pt>
                <c:pt idx="6">
                  <c:v>52684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08월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1170537</c:v>
                </c:pt>
                <c:pt idx="1">
                  <c:v>883897</c:v>
                </c:pt>
                <c:pt idx="2">
                  <c:v>941280</c:v>
                </c:pt>
                <c:pt idx="3">
                  <c:v>991158</c:v>
                </c:pt>
                <c:pt idx="4">
                  <c:v>555870</c:v>
                </c:pt>
                <c:pt idx="5">
                  <c:v>238711</c:v>
                </c:pt>
                <c:pt idx="6">
                  <c:v>90390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08월</c:v>
                </c:pt>
                <c:pt idx="1">
                  <c:v>2022년 08월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1839234</c:v>
                </c:pt>
                <c:pt idx="1">
                  <c:v>1842504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08월</c:v>
                </c:pt>
                <c:pt idx="1">
                  <c:v>2022년 08월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2371336</c:v>
                </c:pt>
                <c:pt idx="1">
                  <c:v>2500507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>
                  <c:v>5601</c:v>
                </c:pt>
                <c:pt idx="4">
                  <c:v>5881</c:v>
                </c:pt>
                <c:pt idx="5">
                  <c:v>7008</c:v>
                </c:pt>
                <c:pt idx="6">
                  <c:v>9950</c:v>
                </c:pt>
                <c:pt idx="7">
                  <c:v>14233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08월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베트남</c:v>
                </c:pt>
                <c:pt idx="3">
                  <c:v>미국</c:v>
                </c:pt>
                <c:pt idx="4">
                  <c:v>네덜란드</c:v>
                </c:pt>
                <c:pt idx="5">
                  <c:v>필리핀</c:v>
                </c:pt>
                <c:pt idx="6">
                  <c:v>인도네시아</c:v>
                </c:pt>
                <c:pt idx="7">
                  <c:v>말레이시아</c:v>
                </c:pt>
                <c:pt idx="8">
                  <c:v>프랑스</c:v>
                </c:pt>
                <c:pt idx="9">
                  <c:v>러시아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4571</c:v>
                </c:pt>
                <c:pt idx="1">
                  <c:v>146</c:v>
                </c:pt>
                <c:pt idx="2">
                  <c:v>84</c:v>
                </c:pt>
                <c:pt idx="3">
                  <c:v>348</c:v>
                </c:pt>
                <c:pt idx="4">
                  <c:v>324</c:v>
                </c:pt>
                <c:pt idx="5">
                  <c:v>342</c:v>
                </c:pt>
                <c:pt idx="6">
                  <c:v>240</c:v>
                </c:pt>
                <c:pt idx="7">
                  <c:v>63</c:v>
                </c:pt>
                <c:pt idx="8">
                  <c:v>87</c:v>
                </c:pt>
                <c:pt idx="9">
                  <c:v>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08월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베트남</c:v>
                </c:pt>
                <c:pt idx="3">
                  <c:v>미국</c:v>
                </c:pt>
                <c:pt idx="4">
                  <c:v>네덜란드</c:v>
                </c:pt>
                <c:pt idx="5">
                  <c:v>필리핀</c:v>
                </c:pt>
                <c:pt idx="6">
                  <c:v>인도네시아</c:v>
                </c:pt>
                <c:pt idx="7">
                  <c:v>말레이시아</c:v>
                </c:pt>
                <c:pt idx="8">
                  <c:v>프랑스</c:v>
                </c:pt>
                <c:pt idx="9">
                  <c:v>러시아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5998</c:v>
                </c:pt>
                <c:pt idx="1">
                  <c:v>1267</c:v>
                </c:pt>
                <c:pt idx="2">
                  <c:v>902</c:v>
                </c:pt>
                <c:pt idx="3">
                  <c:v>617</c:v>
                </c:pt>
                <c:pt idx="4">
                  <c:v>546</c:v>
                </c:pt>
                <c:pt idx="5">
                  <c:v>524</c:v>
                </c:pt>
                <c:pt idx="6">
                  <c:v>471</c:v>
                </c:pt>
                <c:pt idx="7">
                  <c:v>437</c:v>
                </c:pt>
                <c:pt idx="8">
                  <c:v>303</c:v>
                </c:pt>
                <c:pt idx="9">
                  <c:v>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>
                  <c:v>2534934</c:v>
                </c:pt>
                <c:pt idx="4">
                  <c:v>2937887</c:v>
                </c:pt>
                <c:pt idx="5">
                  <c:v>2935535</c:v>
                </c:pt>
                <c:pt idx="6">
                  <c:v>2940248</c:v>
                </c:pt>
                <c:pt idx="7">
                  <c:v>3359991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08월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298246</c:v>
                </c:pt>
                <c:pt idx="1">
                  <c:v>216978</c:v>
                </c:pt>
                <c:pt idx="2">
                  <c:v>266536</c:v>
                </c:pt>
                <c:pt idx="3">
                  <c:v>275386</c:v>
                </c:pt>
                <c:pt idx="4">
                  <c:v>137569</c:v>
                </c:pt>
                <c:pt idx="5">
                  <c:v>49814</c:v>
                </c:pt>
                <c:pt idx="6">
                  <c:v>15014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08월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440160</c:v>
                </c:pt>
                <c:pt idx="1">
                  <c:v>245063</c:v>
                </c:pt>
                <c:pt idx="2">
                  <c:v>287096</c:v>
                </c:pt>
                <c:pt idx="3">
                  <c:v>354703</c:v>
                </c:pt>
                <c:pt idx="4">
                  <c:v>187675</c:v>
                </c:pt>
                <c:pt idx="5">
                  <c:v>79819</c:v>
                </c:pt>
                <c:pt idx="6">
                  <c:v>28910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08월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288221</c:v>
                </c:pt>
                <c:pt idx="1">
                  <c:v>245205</c:v>
                </c:pt>
                <c:pt idx="2">
                  <c:v>295076</c:v>
                </c:pt>
                <c:pt idx="3">
                  <c:v>256927</c:v>
                </c:pt>
                <c:pt idx="4">
                  <c:v>129880</c:v>
                </c:pt>
                <c:pt idx="5">
                  <c:v>50736</c:v>
                </c:pt>
                <c:pt idx="6">
                  <c:v>22785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08월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438458</c:v>
                </c:pt>
                <c:pt idx="1">
                  <c:v>268778</c:v>
                </c:pt>
                <c:pt idx="2">
                  <c:v>355596</c:v>
                </c:pt>
                <c:pt idx="3">
                  <c:v>357159</c:v>
                </c:pt>
                <c:pt idx="4">
                  <c:v>191216</c:v>
                </c:pt>
                <c:pt idx="5">
                  <c:v>86759</c:v>
                </c:pt>
                <c:pt idx="6">
                  <c:v>38599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08월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586467</c:v>
                </c:pt>
                <c:pt idx="1">
                  <c:v>462183</c:v>
                </c:pt>
                <c:pt idx="2">
                  <c:v>561612</c:v>
                </c:pt>
                <c:pt idx="3">
                  <c:v>532313</c:v>
                </c:pt>
                <c:pt idx="4">
                  <c:v>267449</c:v>
                </c:pt>
                <c:pt idx="5">
                  <c:v>100550</c:v>
                </c:pt>
                <c:pt idx="6">
                  <c:v>37799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08월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878618</c:v>
                </c:pt>
                <c:pt idx="1">
                  <c:v>513841</c:v>
                </c:pt>
                <c:pt idx="2">
                  <c:v>642692</c:v>
                </c:pt>
                <c:pt idx="3">
                  <c:v>711862</c:v>
                </c:pt>
                <c:pt idx="4">
                  <c:v>378891</c:v>
                </c:pt>
                <c:pt idx="5">
                  <c:v>166578</c:v>
                </c:pt>
                <c:pt idx="6">
                  <c:v>67509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08월</c:v>
                </c:pt>
                <c:pt idx="1">
                  <c:v>2022년 08월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1259543</c:v>
                </c:pt>
                <c:pt idx="1">
                  <c:v>1288830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08월</c:v>
                </c:pt>
                <c:pt idx="1">
                  <c:v>2022년 08월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1623426</c:v>
                </c:pt>
                <c:pt idx="1">
                  <c:v>1736565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08월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509682</c:v>
                </c:pt>
                <c:pt idx="1">
                  <c:v>412137</c:v>
                </c:pt>
                <c:pt idx="2">
                  <c:v>468933</c:v>
                </c:pt>
                <c:pt idx="3">
                  <c:v>476926</c:v>
                </c:pt>
                <c:pt idx="4">
                  <c:v>258859</c:v>
                </c:pt>
                <c:pt idx="5">
                  <c:v>97345</c:v>
                </c:pt>
                <c:pt idx="6">
                  <c:v>29080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08월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736759</c:v>
                </c:pt>
                <c:pt idx="1">
                  <c:v>473447</c:v>
                </c:pt>
                <c:pt idx="2">
                  <c:v>510703</c:v>
                </c:pt>
                <c:pt idx="3">
                  <c:v>611822</c:v>
                </c:pt>
                <c:pt idx="4">
                  <c:v>338262</c:v>
                </c:pt>
                <c:pt idx="5">
                  <c:v>144683</c:v>
                </c:pt>
                <c:pt idx="6">
                  <c:v>48770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>
                  <c:v>3511</c:v>
                </c:pt>
                <c:pt idx="4">
                  <c:v>4634</c:v>
                </c:pt>
                <c:pt idx="5">
                  <c:v>5410</c:v>
                </c:pt>
                <c:pt idx="6">
                  <c:v>6039</c:v>
                </c:pt>
                <c:pt idx="7">
                  <c:v>8004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08월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미얀마</c:v>
                </c:pt>
                <c:pt idx="4">
                  <c:v>러시아</c:v>
                </c:pt>
                <c:pt idx="5">
                  <c:v>네덜란드</c:v>
                </c:pt>
                <c:pt idx="6">
                  <c:v>프랑스</c:v>
                </c:pt>
                <c:pt idx="7">
                  <c:v>필리핀</c:v>
                </c:pt>
                <c:pt idx="8">
                  <c:v>말레이시아</c:v>
                </c:pt>
                <c:pt idx="9">
                  <c:v>베트남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2279</c:v>
                </c:pt>
                <c:pt idx="1">
                  <c:v>71</c:v>
                </c:pt>
                <c:pt idx="2">
                  <c:v>305</c:v>
                </c:pt>
                <c:pt idx="3">
                  <c:v>442</c:v>
                </c:pt>
                <c:pt idx="4">
                  <c:v>225</c:v>
                </c:pt>
                <c:pt idx="5">
                  <c:v>141</c:v>
                </c:pt>
                <c:pt idx="6">
                  <c:v>75</c:v>
                </c:pt>
                <c:pt idx="7">
                  <c:v>156</c:v>
                </c:pt>
                <c:pt idx="8">
                  <c:v>29</c:v>
                </c:pt>
                <c:pt idx="9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08월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미얀마</c:v>
                </c:pt>
                <c:pt idx="4">
                  <c:v>러시아</c:v>
                </c:pt>
                <c:pt idx="5">
                  <c:v>네덜란드</c:v>
                </c:pt>
                <c:pt idx="6">
                  <c:v>프랑스</c:v>
                </c:pt>
                <c:pt idx="7">
                  <c:v>필리핀</c:v>
                </c:pt>
                <c:pt idx="8">
                  <c:v>말레이시아</c:v>
                </c:pt>
                <c:pt idx="9">
                  <c:v>베트남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3082</c:v>
                </c:pt>
                <c:pt idx="1">
                  <c:v>651</c:v>
                </c:pt>
                <c:pt idx="2">
                  <c:v>584</c:v>
                </c:pt>
                <c:pt idx="3">
                  <c:v>432</c:v>
                </c:pt>
                <c:pt idx="4">
                  <c:v>340</c:v>
                </c:pt>
                <c:pt idx="5">
                  <c:v>251</c:v>
                </c:pt>
                <c:pt idx="6">
                  <c:v>245</c:v>
                </c:pt>
                <c:pt idx="7">
                  <c:v>238</c:v>
                </c:pt>
                <c:pt idx="8">
                  <c:v>219</c:v>
                </c:pt>
                <c:pt idx="9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08월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485161</c:v>
                </c:pt>
                <c:pt idx="1">
                  <c:v>477011</c:v>
                </c:pt>
                <c:pt idx="2">
                  <c:v>508241</c:v>
                </c:pt>
                <c:pt idx="3">
                  <c:v>434249</c:v>
                </c:pt>
                <c:pt idx="4">
                  <c:v>223608</c:v>
                </c:pt>
                <c:pt idx="5">
                  <c:v>90087</c:v>
                </c:pt>
                <c:pt idx="6">
                  <c:v>39825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08월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734592</c:v>
                </c:pt>
                <c:pt idx="1">
                  <c:v>539785</c:v>
                </c:pt>
                <c:pt idx="2">
                  <c:v>614780</c:v>
                </c:pt>
                <c:pt idx="3">
                  <c:v>596291</c:v>
                </c:pt>
                <c:pt idx="4">
                  <c:v>321458</c:v>
                </c:pt>
                <c:pt idx="5">
                  <c:v>144803</c:v>
                </c:pt>
                <c:pt idx="6">
                  <c:v>64012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08월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994843</c:v>
                </c:pt>
                <c:pt idx="1">
                  <c:v>889148</c:v>
                </c:pt>
                <c:pt idx="2">
                  <c:v>977174</c:v>
                </c:pt>
                <c:pt idx="3">
                  <c:v>911174</c:v>
                </c:pt>
                <c:pt idx="4">
                  <c:v>482467</c:v>
                </c:pt>
                <c:pt idx="5">
                  <c:v>187432</c:v>
                </c:pt>
                <c:pt idx="6">
                  <c:v>68905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08월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1471351</c:v>
                </c:pt>
                <c:pt idx="1">
                  <c:v>1013232</c:v>
                </c:pt>
                <c:pt idx="2">
                  <c:v>1125483</c:v>
                </c:pt>
                <c:pt idx="3">
                  <c:v>1208113</c:v>
                </c:pt>
                <c:pt idx="4">
                  <c:v>659719</c:v>
                </c:pt>
                <c:pt idx="5">
                  <c:v>289486</c:v>
                </c:pt>
                <c:pt idx="6">
                  <c:v>112782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08월</c:v>
                </c:pt>
                <c:pt idx="1">
                  <c:v>2022년 08월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2252962</c:v>
                </c:pt>
                <c:pt idx="1">
                  <c:v>2258182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08월</c:v>
                </c:pt>
                <c:pt idx="1">
                  <c:v>2022년 08월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2864446</c:v>
                </c:pt>
                <c:pt idx="1">
                  <c:v>3015721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>
                  <c:v>9112</c:v>
                </c:pt>
                <c:pt idx="4">
                  <c:v>10515</c:v>
                </c:pt>
                <c:pt idx="5">
                  <c:v>12418</c:v>
                </c:pt>
                <c:pt idx="6">
                  <c:v>15989</c:v>
                </c:pt>
                <c:pt idx="7">
                  <c:v>22237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08월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베트남</c:v>
                </c:pt>
                <c:pt idx="4">
                  <c:v>네덜란드</c:v>
                </c:pt>
                <c:pt idx="5">
                  <c:v>필리핀</c:v>
                </c:pt>
                <c:pt idx="6">
                  <c:v>미얀마</c:v>
                </c:pt>
                <c:pt idx="7">
                  <c:v>인도네시아</c:v>
                </c:pt>
                <c:pt idx="8">
                  <c:v>말레이시아</c:v>
                </c:pt>
                <c:pt idx="9">
                  <c:v>러시아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6850</c:v>
                </c:pt>
                <c:pt idx="1">
                  <c:v>217</c:v>
                </c:pt>
                <c:pt idx="2">
                  <c:v>653</c:v>
                </c:pt>
                <c:pt idx="3">
                  <c:v>101</c:v>
                </c:pt>
                <c:pt idx="4">
                  <c:v>465</c:v>
                </c:pt>
                <c:pt idx="5">
                  <c:v>498</c:v>
                </c:pt>
                <c:pt idx="6">
                  <c:v>661</c:v>
                </c:pt>
                <c:pt idx="7">
                  <c:v>328</c:v>
                </c:pt>
                <c:pt idx="8">
                  <c:v>92</c:v>
                </c:pt>
                <c:pt idx="9">
                  <c:v>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08월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일본</c:v>
                </c:pt>
                <c:pt idx="2">
                  <c:v>미국</c:v>
                </c:pt>
                <c:pt idx="3">
                  <c:v>베트남</c:v>
                </c:pt>
                <c:pt idx="4">
                  <c:v>네덜란드</c:v>
                </c:pt>
                <c:pt idx="5">
                  <c:v>필리핀</c:v>
                </c:pt>
                <c:pt idx="6">
                  <c:v>미얀마</c:v>
                </c:pt>
                <c:pt idx="7">
                  <c:v>인도네시아</c:v>
                </c:pt>
                <c:pt idx="8">
                  <c:v>말레이시아</c:v>
                </c:pt>
                <c:pt idx="9">
                  <c:v>러시아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9080</c:v>
                </c:pt>
                <c:pt idx="1">
                  <c:v>1918</c:v>
                </c:pt>
                <c:pt idx="2">
                  <c:v>1201</c:v>
                </c:pt>
                <c:pt idx="3">
                  <c:v>1103</c:v>
                </c:pt>
                <c:pt idx="4">
                  <c:v>797</c:v>
                </c:pt>
                <c:pt idx="5">
                  <c:v>762</c:v>
                </c:pt>
                <c:pt idx="6">
                  <c:v>693</c:v>
                </c:pt>
                <c:pt idx="7">
                  <c:v>662</c:v>
                </c:pt>
                <c:pt idx="8">
                  <c:v>656</c:v>
                </c:pt>
                <c:pt idx="9">
                  <c:v>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>
                  <c:v>3560435</c:v>
                </c:pt>
                <c:pt idx="4">
                  <c:v>4122457</c:v>
                </c:pt>
                <c:pt idx="5">
                  <c:v>4153321</c:v>
                </c:pt>
                <c:pt idx="6">
                  <c:v>4238980</c:v>
                </c:pt>
                <c:pt idx="7">
                  <c:v>4871843</c:v>
                </c:pt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08월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392497</c:v>
                </c:pt>
                <c:pt idx="1">
                  <c:v>353776</c:v>
                </c:pt>
                <c:pt idx="2">
                  <c:v>389729</c:v>
                </c:pt>
                <c:pt idx="3">
                  <c:v>384296</c:v>
                </c:pt>
                <c:pt idx="4">
                  <c:v>217103</c:v>
                </c:pt>
                <c:pt idx="5">
                  <c:v>79371</c:v>
                </c:pt>
                <c:pt idx="6">
                  <c:v>22462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08월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585572</c:v>
                </c:pt>
                <c:pt idx="1">
                  <c:v>409554</c:v>
                </c:pt>
                <c:pt idx="2">
                  <c:v>429282</c:v>
                </c:pt>
                <c:pt idx="3">
                  <c:v>501687</c:v>
                </c:pt>
                <c:pt idx="4">
                  <c:v>285391</c:v>
                </c:pt>
                <c:pt idx="5">
                  <c:v>120629</c:v>
                </c:pt>
                <c:pt idx="6">
                  <c:v>39221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08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940,108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937,798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3,798,574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5,217,079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13,653,072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18,291,765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8,990,205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12,267,850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19,797,066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25,842,331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22,237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3,560,435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4,122,457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1,839,234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1,842,504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2,500,507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4,871,843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1,839,234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1,842,504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2,500,507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658,003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768,269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806,158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1,170,537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883,897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941,280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4,871,843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1,273,292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1,029,086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1,215,788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4,871,843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2,624,588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3,532,200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4,871,843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940,108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937,798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8,246,758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11,080,324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11,196,104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873,748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457,006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9,171,776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11,196,104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콜롬비아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몽골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14,233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14,233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14,233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2,534,934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2,937,887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2,935,535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1,288,830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1,736,565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3,359,991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1,288,830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1,736,565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878,618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711,862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3,359,991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811,618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3,359,991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1,787,123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2,409,094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3,359,991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3,359,991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5,406,314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7,211,441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8,003,588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5,703,816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8,003,588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스웨덴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8,004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8,004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8,004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08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940,108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937,798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5,217,079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18,291,765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940,108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937,798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759,128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940,108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937,798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759,128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937,798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940,108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937,798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759,128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759,128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956,287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940,108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1,246,307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940,108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5,173,971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5,880,167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697,526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12,267,850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25,842,331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1,340,751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1,121,250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1,153,302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498,915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08월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1,155,631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1,229,176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1,296,819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2,252,962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2,864,446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477,011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2,258,182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3,015,721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5,880,167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2,252,962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2,258,182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2,864,446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3,015,721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5,880,167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994,843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889,148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977,174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911,174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1,471,351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1,013,232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1,208,113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5,880,167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5,880,167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1,198,578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1,544,870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1,280,990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1,493,549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5,880,167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1,369,023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5,880,167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노원구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3,189,980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4,235,250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5,880,162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5,880,162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